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57" r:id="rId4"/>
    <p:sldId id="293" r:id="rId5"/>
    <p:sldId id="294" r:id="rId6"/>
    <p:sldId id="278" r:id="rId7"/>
    <p:sldId id="284" r:id="rId8"/>
    <p:sldId id="285" r:id="rId9"/>
    <p:sldId id="286" r:id="rId10"/>
    <p:sldId id="295" r:id="rId11"/>
    <p:sldId id="296" r:id="rId12"/>
    <p:sldId id="276" r:id="rId13"/>
    <p:sldId id="297" r:id="rId14"/>
    <p:sldId id="298" r:id="rId15"/>
    <p:sldId id="299" r:id="rId16"/>
    <p:sldId id="28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9B2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94660"/>
  </p:normalViewPr>
  <p:slideViewPr>
    <p:cSldViewPr>
      <p:cViewPr varScale="1">
        <p:scale>
          <a:sx n="68" d="100"/>
          <a:sy n="68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329E-09A9-4332-908D-286494142E6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83B8-8027-44FD-93C3-3549FE334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13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83B8-8027-44FD-93C3-3549FE334A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951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3"/>
            <a:ext cx="8208912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Бережливые технологии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образовательной организации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88803"/>
            <a:ext cx="9144000" cy="102031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 descr="https://1.bp.blogspot.com/-Ys9mIYEqpOg/XrUKh5S4w5I/AAAAAAAAxhQ/6Go4yM849d0GqdgBBE_gepMWSEYu1qJYQCLcBGAsYHQ/s1600/%25D1%2588%25D0%25BA%25D0%25BE%25D0%25BB%25D1%258C%25D0%25BD%25D0%25B8%25D0%25BA%25D0%25B8_DoV%2B%25289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5976664" cy="2659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Новониколаеквская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7332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Новониколаевка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 descr="Снимок экрана 2019-02-12 в 21.48.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83"/>
          <a:stretch/>
        </p:blipFill>
        <p:spPr>
          <a:xfrm rot="5400000">
            <a:off x="4637365" y="2499539"/>
            <a:ext cx="4262269" cy="4104968"/>
          </a:xfrm>
          <a:prstGeom prst="rect">
            <a:avLst/>
          </a:prstGeom>
        </p:spPr>
      </p:pic>
      <p:sp>
        <p:nvSpPr>
          <p:cNvPr id="2" name="Название 1"/>
          <p:cNvSpPr txBox="1">
            <a:spLocks/>
          </p:cNvSpPr>
          <p:nvPr/>
        </p:nvSpPr>
        <p:spPr>
          <a:xfrm>
            <a:off x="755576" y="260648"/>
            <a:ext cx="74980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рабочего места предусматривает: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рациональную планировку рабочего места;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оснащение рабочего места необходимым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комплектом  оборудования,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приспособлениями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Снимок экрана 2019-02-12 в 22.00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357" r="-3357"/>
          <a:stretch>
            <a:fillRect/>
          </a:stretch>
        </p:blipFill>
        <p:spPr>
          <a:xfrm>
            <a:off x="395536" y="404664"/>
            <a:ext cx="8469042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1428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Соблюдение порядка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к\Desktop\яяяяяяяяяяяя\d09f2d24-07b0-416f-a96b-64a8ae16595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3528" y="980728"/>
            <a:ext cx="4050450" cy="5400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530120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к\Desktop\яяяяяяяяяяяя\5bf765f9-151f-442d-bcde-f428ae5ef80a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499992" y="980728"/>
            <a:ext cx="4050450" cy="540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52120" y="5301208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8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26" y="188640"/>
            <a:ext cx="415846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39"/>
            <a:ext cx="4136654" cy="55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39752" y="5373216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0120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504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7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95736" y="522920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22920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118" t="13103" r="36469" b="29718"/>
          <a:stretch>
            <a:fillRect/>
          </a:stretch>
        </p:blipFill>
        <p:spPr bwMode="auto">
          <a:xfrm>
            <a:off x="323528" y="391572"/>
            <a:ext cx="4018946" cy="58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1814" t="6301" r="40932"/>
          <a:stretch>
            <a:fillRect/>
          </a:stretch>
        </p:blipFill>
        <p:spPr bwMode="auto">
          <a:xfrm>
            <a:off x="4644008" y="332656"/>
            <a:ext cx="3960440" cy="58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27784" y="522920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157192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681" r="5905" b="20627"/>
          <a:stretch>
            <a:fillRect/>
          </a:stretch>
        </p:blipFill>
        <p:spPr bwMode="auto">
          <a:xfrm>
            <a:off x="395536" y="260648"/>
            <a:ext cx="50173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5" t="18652" b="14202"/>
          <a:stretch>
            <a:fillRect/>
          </a:stretch>
        </p:blipFill>
        <p:spPr>
          <a:xfrm>
            <a:off x="4496483" y="3212976"/>
            <a:ext cx="4647517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260648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22108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2088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5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5324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бережливого производства: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•Быстрое и эффективное выявление и устранение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потерь;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•Усиление обмена информацией на всех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уровнях;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•Уменьшение затрат, повышение качества и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•Стимулирование совершенствования производства и предоставление работникам возможности реализовывать улучшения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892480" cy="138499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Бережли́вое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произво́дство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концепция управления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предприятием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которая основана на постоянном стремлении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устранению всех видов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9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620688"/>
            <a:ext cx="8280920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 бережливого производства могут эффективно влиять на образовательный процесс, выявлять пробелы в системе образования и достигать значительных результатов за короткое время для их устранения. При бережливом производстве повышение эффективности и поиск резервов для снижения издержек производства могут быть объяснены устранением ненужных мер, правил или руководящих принципов.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3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20489"/>
            <a:ext cx="87129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инструментов бережливого производства в образовательной организации помогает: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улучшить учебный процесс, оптимизировать работу;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улучшить качество образования;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обеспечить стандартизацию и визуализацию учебного процесса;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сократить временные и финансовые потери;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повысить работоспособность работников;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способствовать развитию образовательной организации.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Инструменты бережливого производства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Инструментами бережливого производства являются: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Доски с информацией.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Красные ярлычки.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Подвесные знаки.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Звуковая сигнализация.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5.Система «5 С».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6.Доска задач.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Карты (например, «Технологическая карта урока/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688"/>
            <a:ext cx="9144000" cy="4992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3326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Система 5с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7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639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 1. Сортировка (нужное-ненужное).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сомневаешься в нужности вещи – избавься от нее.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/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первом этапе осуществляется разделение предметов на нужные и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ненужные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удаление ненужных.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Задачей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этапа сортировки предметов является – научиться определять,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видеть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удалять из процесса ненужные предметы, делать это постоянно,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регулярно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по определенным выработанным правилам. </a:t>
            </a:r>
            <a:endParaRPr lang="ru-RU" sz="24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2. Соблюдение порядка (всё на своём месте).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всего свое место, и все на своих местах.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втором этапе осуществляется размещение нужных предметов на рабочем 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месте так, чтобы максимально снизить потери при их использовании и поиске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сотрудниками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школы. 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местоположение каждого предмета. Делаются необходимые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указатели и таблички. </a:t>
            </a:r>
          </a:p>
          <a:p>
            <a:pPr algn="just" fontAlgn="base">
              <a:lnSpc>
                <a:spcPct val="107000"/>
              </a:lnSpc>
              <a:spcAft>
                <a:spcPts val="1425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6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 3. Содержание в чистоте (уборка).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Наведи чистоту и поддерживай ее.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/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Данный этап предполагает осуществление постоянного поддержания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рабочих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мест, предметов в чистоте и постоянной готовности к использованию. 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Рабочая зона должна поддерживаться в идеальной чистоте. </a:t>
            </a:r>
            <a:endParaRPr lang="ru-RU" sz="24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4. Стандартизация.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не видишь – ты не знаешь, а если ты не знаешь, то не можешь управлять.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стандартам содержания рабочих мест относят документы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регламентирующие: сортировку предметов, перечень нужных предметов и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рабочем месте, уборку на рабочем месте, контроль выполнения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содержания рабочих мест.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5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 5. Совершенствование.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Поддерживай достигнутое и совершенствуй.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этом этапе осуществляется процесс непрерывного поддержания и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развития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ранее полученных результатов. 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1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2116</TotalTime>
  <Words>503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Бережливые технологии в образовательной организации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118</cp:revision>
  <dcterms:created xsi:type="dcterms:W3CDTF">2021-02-06T16:32:03Z</dcterms:created>
  <dcterms:modified xsi:type="dcterms:W3CDTF">2023-02-03T09:12:53Z</dcterms:modified>
</cp:coreProperties>
</file>